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6"/>
  </p:notesMasterIdLst>
  <p:sldIdLst>
    <p:sldId id="256" r:id="rId5"/>
  </p:sldIdLst>
  <p:sldSz cx="15119350" cy="21383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EC64"/>
    <a:srgbClr val="4D9610"/>
    <a:srgbClr val="DDF5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05" autoAdjust="0"/>
    <p:restoredTop sz="94900" autoAdjust="0"/>
  </p:normalViewPr>
  <p:slideViewPr>
    <p:cSldViewPr snapToGrid="0">
      <p:cViewPr>
        <p:scale>
          <a:sx n="50" d="100"/>
          <a:sy n="50" d="100"/>
        </p:scale>
        <p:origin x="2208" y="1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7F0C50-5C49-4839-BD1B-0BBE30C38D51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59F3E-36E1-4E11-B9D8-9EB076A9841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97346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1pPr>
    <a:lvl2pPr marL="876041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2pPr>
    <a:lvl3pPr marL="1752082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3pPr>
    <a:lvl4pPr marL="2628123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4pPr>
    <a:lvl5pPr marL="3504164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5pPr>
    <a:lvl6pPr marL="4380205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6pPr>
    <a:lvl7pPr marL="525624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7pPr>
    <a:lvl8pPr marL="613228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8pPr>
    <a:lvl9pPr marL="7008327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459F3E-36E1-4E11-B9D8-9EB076A98410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12261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3951" y="3499590"/>
            <a:ext cx="12851448" cy="7444669"/>
          </a:xfrm>
        </p:spPr>
        <p:txBody>
          <a:bodyPr anchor="b"/>
          <a:lstStyle>
            <a:lvl1pPr algn="ctr">
              <a:defRPr sz="9921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3968"/>
            </a:lvl1pPr>
            <a:lvl2pPr marL="755980" indent="0" algn="ctr">
              <a:buNone/>
              <a:defRPr sz="3307"/>
            </a:lvl2pPr>
            <a:lvl3pPr marL="1511960" indent="0" algn="ctr">
              <a:buNone/>
              <a:defRPr sz="2976"/>
            </a:lvl3pPr>
            <a:lvl4pPr marL="2267941" indent="0" algn="ctr">
              <a:buNone/>
              <a:defRPr sz="2646"/>
            </a:lvl4pPr>
            <a:lvl5pPr marL="3023921" indent="0" algn="ctr">
              <a:buNone/>
              <a:defRPr sz="2646"/>
            </a:lvl5pPr>
            <a:lvl6pPr marL="3779901" indent="0" algn="ctr">
              <a:buNone/>
              <a:defRPr sz="2646"/>
            </a:lvl6pPr>
            <a:lvl7pPr marL="4535881" indent="0" algn="ctr">
              <a:buNone/>
              <a:defRPr sz="2646"/>
            </a:lvl7pPr>
            <a:lvl8pPr marL="5291861" indent="0" algn="ctr">
              <a:buNone/>
              <a:defRPr sz="2646"/>
            </a:lvl8pPr>
            <a:lvl9pPr marL="6047842" indent="0" algn="ctr">
              <a:buNone/>
              <a:defRPr sz="2646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043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15524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19786" y="1138480"/>
            <a:ext cx="3260110" cy="18121634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456" y="1138480"/>
            <a:ext cx="9591338" cy="18121634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05304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20933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582" y="5331063"/>
            <a:ext cx="13040439" cy="8894992"/>
          </a:xfrm>
        </p:spPr>
        <p:txBody>
          <a:bodyPr anchor="b"/>
          <a:lstStyle>
            <a:lvl1pPr>
              <a:defRPr sz="9921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582" y="14310205"/>
            <a:ext cx="13040439" cy="4677666"/>
          </a:xfrm>
        </p:spPr>
        <p:txBody>
          <a:bodyPr/>
          <a:lstStyle>
            <a:lvl1pPr marL="0" indent="0">
              <a:buNone/>
              <a:defRPr sz="3968">
                <a:solidFill>
                  <a:schemeClr val="tx1">
                    <a:tint val="82000"/>
                  </a:schemeClr>
                </a:solidFill>
              </a:defRPr>
            </a:lvl1pPr>
            <a:lvl2pPr marL="755980" indent="0">
              <a:buNone/>
              <a:defRPr sz="3307">
                <a:solidFill>
                  <a:schemeClr val="tx1">
                    <a:tint val="82000"/>
                  </a:schemeClr>
                </a:solidFill>
              </a:defRPr>
            </a:lvl2pPr>
            <a:lvl3pPr marL="1511960" indent="0">
              <a:buNone/>
              <a:defRPr sz="2976">
                <a:solidFill>
                  <a:schemeClr val="tx1">
                    <a:tint val="82000"/>
                  </a:schemeClr>
                </a:solidFill>
              </a:defRPr>
            </a:lvl3pPr>
            <a:lvl4pPr marL="2267941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4pPr>
            <a:lvl5pPr marL="3023921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5pPr>
            <a:lvl6pPr marL="3779901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6pPr>
            <a:lvl7pPr marL="4535881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7pPr>
            <a:lvl8pPr marL="5291861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8pPr>
            <a:lvl9pPr marL="6047842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24177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0297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138485"/>
            <a:ext cx="13040439" cy="4133179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426" y="5241960"/>
            <a:ext cx="63961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426" y="7810963"/>
            <a:ext cx="6396193" cy="11488750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172" y="5241960"/>
            <a:ext cx="64276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172" y="7810963"/>
            <a:ext cx="6427693" cy="11488750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05469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4619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184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93" y="3078850"/>
            <a:ext cx="7654171" cy="15196234"/>
          </a:xfrm>
        </p:spPr>
        <p:txBody>
          <a:bodyPr/>
          <a:lstStyle>
            <a:lvl1pPr>
              <a:defRPr sz="5291"/>
            </a:lvl1pPr>
            <a:lvl2pPr>
              <a:defRPr sz="4630"/>
            </a:lvl2pPr>
            <a:lvl3pPr>
              <a:defRPr sz="3968"/>
            </a:lvl3pPr>
            <a:lvl4pPr>
              <a:defRPr sz="3307"/>
            </a:lvl4pPr>
            <a:lvl5pPr>
              <a:defRPr sz="3307"/>
            </a:lvl5pPr>
            <a:lvl6pPr>
              <a:defRPr sz="3307"/>
            </a:lvl6pPr>
            <a:lvl7pPr>
              <a:defRPr sz="3307"/>
            </a:lvl7pPr>
            <a:lvl8pPr>
              <a:defRPr sz="3307"/>
            </a:lvl8pPr>
            <a:lvl9pPr>
              <a:defRPr sz="3307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4857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7693" y="3078850"/>
            <a:ext cx="7654171" cy="15196234"/>
          </a:xfrm>
        </p:spPr>
        <p:txBody>
          <a:bodyPr anchor="t"/>
          <a:lstStyle>
            <a:lvl1pPr marL="0" indent="0">
              <a:buNone/>
              <a:defRPr sz="5291"/>
            </a:lvl1pPr>
            <a:lvl2pPr marL="755980" indent="0">
              <a:buNone/>
              <a:defRPr sz="4630"/>
            </a:lvl2pPr>
            <a:lvl3pPr marL="1511960" indent="0">
              <a:buNone/>
              <a:defRPr sz="3968"/>
            </a:lvl3pPr>
            <a:lvl4pPr marL="2267941" indent="0">
              <a:buNone/>
              <a:defRPr sz="3307"/>
            </a:lvl4pPr>
            <a:lvl5pPr marL="3023921" indent="0">
              <a:buNone/>
              <a:defRPr sz="3307"/>
            </a:lvl5pPr>
            <a:lvl6pPr marL="3779901" indent="0">
              <a:buNone/>
              <a:defRPr sz="3307"/>
            </a:lvl6pPr>
            <a:lvl7pPr marL="4535881" indent="0">
              <a:buNone/>
              <a:defRPr sz="3307"/>
            </a:lvl7pPr>
            <a:lvl8pPr marL="5291861" indent="0">
              <a:buNone/>
              <a:defRPr sz="3307"/>
            </a:lvl8pPr>
            <a:lvl9pPr marL="6047842" indent="0">
              <a:buNone/>
              <a:defRPr sz="3307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54293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1138485"/>
            <a:ext cx="13040439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5692400"/>
            <a:ext cx="13040439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8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2CDD52-D15A-41C0-8382-F696CD4E30D8}" type="datetimeFigureOut">
              <a:rPr lang="da-DK" smtClean="0"/>
              <a:t>09.10.2025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8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8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96550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511960" rtl="0" eaLnBrk="1" latinLnBrk="0" hangingPunct="1">
        <a:lnSpc>
          <a:spcPct val="90000"/>
        </a:lnSpc>
        <a:spcBef>
          <a:spcPct val="0"/>
        </a:spcBef>
        <a:buNone/>
        <a:defRPr sz="72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90" indent="-377990" algn="l" defTabSz="1511960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4630" kern="1200">
          <a:solidFill>
            <a:schemeClr val="tx1"/>
          </a:solidFill>
          <a:latin typeface="+mn-lt"/>
          <a:ea typeface="+mn-ea"/>
          <a:cs typeface="+mn-cs"/>
        </a:defRPr>
      </a:lvl1pPr>
      <a:lvl2pPr marL="1133970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188995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64593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40191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415789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91387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669852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425832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1pPr>
      <a:lvl2pPr marL="75598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51196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3pPr>
      <a:lvl4pPr marL="226794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02392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377990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53588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29186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047842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6" name="Picture 52" descr="Download Abstract Green Abstract Green HD Wallpaper">
            <a:extLst>
              <a:ext uri="{FF2B5EF4-FFF2-40B4-BE49-F238E27FC236}">
                <a16:creationId xmlns:a16="http://schemas.microsoft.com/office/drawing/2014/main" id="{128C30F4-AB05-10F6-770A-A0B2E89BE6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61" r="11335"/>
          <a:stretch/>
        </p:blipFill>
        <p:spPr bwMode="auto">
          <a:xfrm rot="16200000">
            <a:off x="-3079665" y="3060258"/>
            <a:ext cx="21383627" cy="1522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52" descr="Download Abstract Green Abstract Green HD Wallpaper">
            <a:extLst>
              <a:ext uri="{FF2B5EF4-FFF2-40B4-BE49-F238E27FC236}">
                <a16:creationId xmlns:a16="http://schemas.microsoft.com/office/drawing/2014/main" id="{FF505C52-5E96-B922-C3BC-C5B67ADF85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61" r="11335"/>
          <a:stretch/>
        </p:blipFill>
        <p:spPr bwMode="auto">
          <a:xfrm rot="16200000">
            <a:off x="-3079665" y="3079664"/>
            <a:ext cx="21383627" cy="1522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7" descr="A bottle of beer with a green label&#10;&#10;Description automatically generated">
            <a:extLst>
              <a:ext uri="{FF2B5EF4-FFF2-40B4-BE49-F238E27FC236}">
                <a16:creationId xmlns:a16="http://schemas.microsoft.com/office/drawing/2014/main" id="{5B55C69D-BA17-0AD0-EF9A-E970B26B56D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54" b="1"/>
          <a:stretch/>
        </p:blipFill>
        <p:spPr>
          <a:xfrm>
            <a:off x="2890401" y="11102050"/>
            <a:ext cx="9636303" cy="26095055"/>
          </a:xfrm>
          <a:prstGeom prst="rect">
            <a:avLst/>
          </a:prstGeom>
        </p:spPr>
      </p:pic>
      <p:pic>
        <p:nvPicPr>
          <p:cNvPr id="11" name="Picture 5" descr="A bottle of beer with a label&#10;&#10;Description automatically generated">
            <a:extLst>
              <a:ext uri="{FF2B5EF4-FFF2-40B4-BE49-F238E27FC236}">
                <a16:creationId xmlns:a16="http://schemas.microsoft.com/office/drawing/2014/main" id="{4917F2E5-2265-40D9-3C60-C6377341C5F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55185">
            <a:off x="11738140" y="7168916"/>
            <a:ext cx="6839011" cy="17649061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2" name="Picture 7" descr="A bottle of beer with a green label&#10;&#10;Description automatically generated">
            <a:extLst>
              <a:ext uri="{FF2B5EF4-FFF2-40B4-BE49-F238E27FC236}">
                <a16:creationId xmlns:a16="http://schemas.microsoft.com/office/drawing/2014/main" id="{36220048-217F-384E-6539-B655FC49BF5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07916">
            <a:off x="-3579610" y="3950531"/>
            <a:ext cx="7384610" cy="19404819"/>
          </a:xfrm>
          <a:prstGeom prst="rect">
            <a:avLst/>
          </a:prstGeom>
        </p:spPr>
      </p:pic>
      <p:pic>
        <p:nvPicPr>
          <p:cNvPr id="1038" name="Picture 14" descr="Crowd PNG Images, Crowd Of People, Silhouette Clipart Free Download - Free  Transparent PNG Logos">
            <a:extLst>
              <a:ext uri="{FF2B5EF4-FFF2-40B4-BE49-F238E27FC236}">
                <a16:creationId xmlns:a16="http://schemas.microsoft.com/office/drawing/2014/main" id="{D37AF55D-8F5B-B02E-C4B5-736EDDF1AA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1" t="311" r="7289" b="8325"/>
          <a:stretch/>
        </p:blipFill>
        <p:spPr bwMode="auto">
          <a:xfrm>
            <a:off x="0" y="13045380"/>
            <a:ext cx="15224297" cy="83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ktangel 19">
            <a:extLst>
              <a:ext uri="{FF2B5EF4-FFF2-40B4-BE49-F238E27FC236}">
                <a16:creationId xmlns:a16="http://schemas.microsoft.com/office/drawing/2014/main" id="{F843F2D0-898B-F831-AB65-0C095589CFFF}"/>
              </a:ext>
            </a:extLst>
          </p:cNvPr>
          <p:cNvSpPr/>
          <p:nvPr/>
        </p:nvSpPr>
        <p:spPr>
          <a:xfrm>
            <a:off x="-874712" y="177850"/>
            <a:ext cx="16868774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a-DK" sz="14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FESTMINISTERIET</a:t>
            </a:r>
          </a:p>
        </p:txBody>
      </p:sp>
      <p:sp>
        <p:nvSpPr>
          <p:cNvPr id="28" name="Rektangel 27">
            <a:extLst>
              <a:ext uri="{FF2B5EF4-FFF2-40B4-BE49-F238E27FC236}">
                <a16:creationId xmlns:a16="http://schemas.microsoft.com/office/drawing/2014/main" id="{125AE23E-70E9-DFC9-84BF-40F47C962450}"/>
              </a:ext>
            </a:extLst>
          </p:cNvPr>
          <p:cNvSpPr/>
          <p:nvPr/>
        </p:nvSpPr>
        <p:spPr>
          <a:xfrm>
            <a:off x="-804749" y="135767"/>
            <a:ext cx="16868774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da-DK" sz="1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FESTMINISTERIET</a:t>
            </a:r>
          </a:p>
        </p:txBody>
      </p:sp>
      <p:pic>
        <p:nvPicPr>
          <p:cNvPr id="1037" name="Billede 1036">
            <a:extLst>
              <a:ext uri="{FF2B5EF4-FFF2-40B4-BE49-F238E27FC236}">
                <a16:creationId xmlns:a16="http://schemas.microsoft.com/office/drawing/2014/main" id="{99313737-13A3-A578-9344-558D124EFDAA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18640" y="18387300"/>
            <a:ext cx="2950418" cy="1363004"/>
          </a:xfrm>
          <a:prstGeom prst="rect">
            <a:avLst/>
          </a:prstGeom>
        </p:spPr>
      </p:pic>
      <p:pic>
        <p:nvPicPr>
          <p:cNvPr id="1030" name="Billede 1029" descr="Et billede, der indeholder grøn, gul, Farverigt&#10;&#10;Indhold genereret af kunstig intelligens kan være forkert.">
            <a:extLst>
              <a:ext uri="{FF2B5EF4-FFF2-40B4-BE49-F238E27FC236}">
                <a16:creationId xmlns:a16="http://schemas.microsoft.com/office/drawing/2014/main" id="{81F64759-A35A-9642-3E80-FEDD14E5FB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1062" y="8475615"/>
            <a:ext cx="4477494" cy="5070881"/>
          </a:xfrm>
          <a:prstGeom prst="rect">
            <a:avLst/>
          </a:prstGeom>
          <a:effectLst>
            <a:softEdge rad="737407"/>
          </a:effectLst>
        </p:spPr>
      </p:pic>
      <p:sp>
        <p:nvSpPr>
          <p:cNvPr id="5" name="Rektangel: afrundede hjørner 4">
            <a:extLst>
              <a:ext uri="{FF2B5EF4-FFF2-40B4-BE49-F238E27FC236}">
                <a16:creationId xmlns:a16="http://schemas.microsoft.com/office/drawing/2014/main" id="{D05C925E-18D6-8C46-AF92-F70D29E07966}"/>
              </a:ext>
            </a:extLst>
          </p:cNvPr>
          <p:cNvSpPr/>
          <p:nvPr/>
        </p:nvSpPr>
        <p:spPr>
          <a:xfrm>
            <a:off x="5672787" y="2227753"/>
            <a:ext cx="3799718" cy="3799718"/>
          </a:xfrm>
          <a:prstGeom prst="roundRect">
            <a:avLst/>
          </a:prstGeom>
          <a:blipFill>
            <a:blip r:embed="rId9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" name="Rektangel: afrundede hjørner 3">
            <a:extLst>
              <a:ext uri="{FF2B5EF4-FFF2-40B4-BE49-F238E27FC236}">
                <a16:creationId xmlns:a16="http://schemas.microsoft.com/office/drawing/2014/main" id="{A1C70DEB-8D72-1384-E656-98A1EA26F6C7}"/>
              </a:ext>
            </a:extLst>
          </p:cNvPr>
          <p:cNvSpPr/>
          <p:nvPr/>
        </p:nvSpPr>
        <p:spPr>
          <a:xfrm>
            <a:off x="1937679" y="3260801"/>
            <a:ext cx="2772212" cy="2772212"/>
          </a:xfrm>
          <a:prstGeom prst="round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6" name="Rektangel: afrundede hjørner 5">
            <a:extLst>
              <a:ext uri="{FF2B5EF4-FFF2-40B4-BE49-F238E27FC236}">
                <a16:creationId xmlns:a16="http://schemas.microsoft.com/office/drawing/2014/main" id="{A26253B0-15DA-F689-87E2-0D9224D09E0F}"/>
              </a:ext>
            </a:extLst>
          </p:cNvPr>
          <p:cNvSpPr/>
          <p:nvPr/>
        </p:nvSpPr>
        <p:spPr>
          <a:xfrm flipH="1">
            <a:off x="10475017" y="3253351"/>
            <a:ext cx="2772212" cy="2772212"/>
          </a:xfrm>
          <a:prstGeom prst="roundRect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7" name="Rektangel: afrundede hjørner 6">
            <a:extLst>
              <a:ext uri="{FF2B5EF4-FFF2-40B4-BE49-F238E27FC236}">
                <a16:creationId xmlns:a16="http://schemas.microsoft.com/office/drawing/2014/main" id="{4BD5BBDC-2552-135D-721B-27073B540124}"/>
              </a:ext>
            </a:extLst>
          </p:cNvPr>
          <p:cNvSpPr/>
          <p:nvPr/>
        </p:nvSpPr>
        <p:spPr>
          <a:xfrm>
            <a:off x="731265" y="6980600"/>
            <a:ext cx="2772211" cy="277897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" name="Rektangel: afrundede hjørner 9">
            <a:extLst>
              <a:ext uri="{FF2B5EF4-FFF2-40B4-BE49-F238E27FC236}">
                <a16:creationId xmlns:a16="http://schemas.microsoft.com/office/drawing/2014/main" id="{7A3A28DF-7C71-ACAB-2662-8DB119338169}"/>
              </a:ext>
            </a:extLst>
          </p:cNvPr>
          <p:cNvSpPr/>
          <p:nvPr/>
        </p:nvSpPr>
        <p:spPr>
          <a:xfrm>
            <a:off x="11626105" y="6936578"/>
            <a:ext cx="2814019" cy="281401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2" name="Rektangel: afrundede hjørner 6">
            <a:extLst>
              <a:ext uri="{FF2B5EF4-FFF2-40B4-BE49-F238E27FC236}">
                <a16:creationId xmlns:a16="http://schemas.microsoft.com/office/drawing/2014/main" id="{864E8245-779B-7B80-91B2-BA35BC507D76}"/>
              </a:ext>
            </a:extLst>
          </p:cNvPr>
          <p:cNvSpPr/>
          <p:nvPr/>
        </p:nvSpPr>
        <p:spPr>
          <a:xfrm>
            <a:off x="731265" y="10764120"/>
            <a:ext cx="2772211" cy="277897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2" name="Rektangel: afrundede hjørner 9">
            <a:extLst>
              <a:ext uri="{FF2B5EF4-FFF2-40B4-BE49-F238E27FC236}">
                <a16:creationId xmlns:a16="http://schemas.microsoft.com/office/drawing/2014/main" id="{30871024-0191-8119-E525-371369F31D1E}"/>
              </a:ext>
            </a:extLst>
          </p:cNvPr>
          <p:cNvSpPr/>
          <p:nvPr/>
        </p:nvSpPr>
        <p:spPr>
          <a:xfrm>
            <a:off x="11626105" y="10720098"/>
            <a:ext cx="2814019" cy="281401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47" name="Rektangel: afrundede hjørner 6">
            <a:extLst>
              <a:ext uri="{FF2B5EF4-FFF2-40B4-BE49-F238E27FC236}">
                <a16:creationId xmlns:a16="http://schemas.microsoft.com/office/drawing/2014/main" id="{7ADFC243-7D65-207E-51CE-257989509441}"/>
              </a:ext>
            </a:extLst>
          </p:cNvPr>
          <p:cNvSpPr/>
          <p:nvPr/>
        </p:nvSpPr>
        <p:spPr>
          <a:xfrm>
            <a:off x="731265" y="14625098"/>
            <a:ext cx="2772211" cy="277897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2" name="Rektangel: afrundede hjørner 9">
            <a:extLst>
              <a:ext uri="{FF2B5EF4-FFF2-40B4-BE49-F238E27FC236}">
                <a16:creationId xmlns:a16="http://schemas.microsoft.com/office/drawing/2014/main" id="{CBA5EB1B-C27A-F54B-1F0F-9C78C295F505}"/>
              </a:ext>
            </a:extLst>
          </p:cNvPr>
          <p:cNvSpPr/>
          <p:nvPr/>
        </p:nvSpPr>
        <p:spPr>
          <a:xfrm>
            <a:off x="11626105" y="14581076"/>
            <a:ext cx="2814019" cy="281401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3" name="Rektangel: afrundede hjørner 6">
            <a:extLst>
              <a:ext uri="{FF2B5EF4-FFF2-40B4-BE49-F238E27FC236}">
                <a16:creationId xmlns:a16="http://schemas.microsoft.com/office/drawing/2014/main" id="{81EBA362-8BA7-8072-99C1-D319EF97CF2B}"/>
              </a:ext>
            </a:extLst>
          </p:cNvPr>
          <p:cNvSpPr/>
          <p:nvPr/>
        </p:nvSpPr>
        <p:spPr>
          <a:xfrm>
            <a:off x="4365258" y="6965901"/>
            <a:ext cx="2772211" cy="277897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" name="Rektangel: afrundede hjørner 8" descr="Katte, der laver hale hjerte">
            <a:extLst>
              <a:ext uri="{FF2B5EF4-FFF2-40B4-BE49-F238E27FC236}">
                <a16:creationId xmlns:a16="http://schemas.microsoft.com/office/drawing/2014/main" id="{C10F3A17-311C-1777-19C9-D97DB014A80F}"/>
              </a:ext>
            </a:extLst>
          </p:cNvPr>
          <p:cNvSpPr/>
          <p:nvPr/>
        </p:nvSpPr>
        <p:spPr>
          <a:xfrm>
            <a:off x="8028170" y="6940965"/>
            <a:ext cx="2767460" cy="2798338"/>
          </a:xfrm>
          <a:prstGeom prst="roundRect">
            <a:avLst/>
          </a:prstGeom>
          <a:blipFill>
            <a:blip r:embed="rId1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2" name="Rektangel: afrundede hjørner 6">
            <a:extLst>
              <a:ext uri="{FF2B5EF4-FFF2-40B4-BE49-F238E27FC236}">
                <a16:creationId xmlns:a16="http://schemas.microsoft.com/office/drawing/2014/main" id="{0368A97A-737F-7A87-49CA-DED41D42AEBA}"/>
              </a:ext>
            </a:extLst>
          </p:cNvPr>
          <p:cNvSpPr/>
          <p:nvPr/>
        </p:nvSpPr>
        <p:spPr>
          <a:xfrm>
            <a:off x="4365258" y="10749421"/>
            <a:ext cx="2772211" cy="277897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3" name="Rektangel: afrundede hjørner 8" descr="Katte, der laver hale hjerte">
            <a:extLst>
              <a:ext uri="{FF2B5EF4-FFF2-40B4-BE49-F238E27FC236}">
                <a16:creationId xmlns:a16="http://schemas.microsoft.com/office/drawing/2014/main" id="{2BB692DE-3447-F5C6-09A5-E24C8853B845}"/>
              </a:ext>
            </a:extLst>
          </p:cNvPr>
          <p:cNvSpPr/>
          <p:nvPr/>
        </p:nvSpPr>
        <p:spPr>
          <a:xfrm>
            <a:off x="8028170" y="10724485"/>
            <a:ext cx="2767460" cy="2798338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4" name="Rektangel: afrundede hjørner 6">
            <a:extLst>
              <a:ext uri="{FF2B5EF4-FFF2-40B4-BE49-F238E27FC236}">
                <a16:creationId xmlns:a16="http://schemas.microsoft.com/office/drawing/2014/main" id="{DC3E1A27-42C9-BA48-F4FD-D7CB378812AB}"/>
              </a:ext>
            </a:extLst>
          </p:cNvPr>
          <p:cNvSpPr/>
          <p:nvPr/>
        </p:nvSpPr>
        <p:spPr>
          <a:xfrm>
            <a:off x="4365258" y="14610399"/>
            <a:ext cx="2772211" cy="277897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1" name="Rektangel: afrundede hjørner 8" descr="Katte, der laver hale hjerte">
            <a:extLst>
              <a:ext uri="{FF2B5EF4-FFF2-40B4-BE49-F238E27FC236}">
                <a16:creationId xmlns:a16="http://schemas.microsoft.com/office/drawing/2014/main" id="{69C3F84A-C21E-CA2E-630F-90610E9AB399}"/>
              </a:ext>
            </a:extLst>
          </p:cNvPr>
          <p:cNvSpPr/>
          <p:nvPr/>
        </p:nvSpPr>
        <p:spPr>
          <a:xfrm>
            <a:off x="8028170" y="14585463"/>
            <a:ext cx="2767460" cy="2798338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grpSp>
        <p:nvGrpSpPr>
          <p:cNvPr id="1032" name="Gruppe 1031">
            <a:extLst>
              <a:ext uri="{FF2B5EF4-FFF2-40B4-BE49-F238E27FC236}">
                <a16:creationId xmlns:a16="http://schemas.microsoft.com/office/drawing/2014/main" id="{A4126C2B-24A4-26C2-F265-50F393E34781}"/>
              </a:ext>
            </a:extLst>
          </p:cNvPr>
          <p:cNvGrpSpPr/>
          <p:nvPr/>
        </p:nvGrpSpPr>
        <p:grpSpPr>
          <a:xfrm>
            <a:off x="1646873" y="5368628"/>
            <a:ext cx="3400130" cy="1511316"/>
            <a:chOff x="1123869" y="5387311"/>
            <a:chExt cx="3400130" cy="1511316"/>
          </a:xfrm>
        </p:grpSpPr>
        <p:sp>
          <p:nvSpPr>
            <p:cNvPr id="14" name="Afrundet rektangel 13">
              <a:extLst>
                <a:ext uri="{FF2B5EF4-FFF2-40B4-BE49-F238E27FC236}">
                  <a16:creationId xmlns:a16="http://schemas.microsoft.com/office/drawing/2014/main" id="{264431EE-C156-1C56-BB0A-6135F8CC1E39}"/>
                </a:ext>
              </a:extLst>
            </p:cNvPr>
            <p:cNvSpPr/>
            <p:nvPr/>
          </p:nvSpPr>
          <p:spPr>
            <a:xfrm>
              <a:off x="1874600" y="5387311"/>
              <a:ext cx="1870387" cy="684153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29" name="Tekstfelt 28">
              <a:extLst>
                <a:ext uri="{FF2B5EF4-FFF2-40B4-BE49-F238E27FC236}">
                  <a16:creationId xmlns:a16="http://schemas.microsoft.com/office/drawing/2014/main" id="{5BBD716B-31DB-D7DA-1F40-0DFA7A1129A9}"/>
                </a:ext>
              </a:extLst>
            </p:cNvPr>
            <p:cNvSpPr txBox="1"/>
            <p:nvPr/>
          </p:nvSpPr>
          <p:spPr>
            <a:xfrm>
              <a:off x="1123869" y="6067630"/>
              <a:ext cx="33718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ANAKIN SAUNAWALKER</a:t>
              </a:r>
            </a:p>
          </p:txBody>
        </p:sp>
        <p:sp>
          <p:nvSpPr>
            <p:cNvPr id="35" name="Tekstfelt 34">
              <a:extLst>
                <a:ext uri="{FF2B5EF4-FFF2-40B4-BE49-F238E27FC236}">
                  <a16:creationId xmlns:a16="http://schemas.microsoft.com/office/drawing/2014/main" id="{163C3A0F-CB92-386F-C779-A97676F8AAAC}"/>
                </a:ext>
              </a:extLst>
            </p:cNvPr>
            <p:cNvSpPr txBox="1"/>
            <p:nvPr/>
          </p:nvSpPr>
          <p:spPr>
            <a:xfrm>
              <a:off x="1135508" y="5478478"/>
              <a:ext cx="33718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>
                  <a:solidFill>
                    <a:schemeClr val="accent6"/>
                  </a:solidFill>
                </a:rPr>
                <a:t>SIMON</a:t>
              </a:r>
              <a:endParaRPr lang="da-DK" sz="3600" b="1" dirty="0">
                <a:solidFill>
                  <a:schemeClr val="accent6"/>
                </a:solidFill>
              </a:endParaRPr>
            </a:p>
          </p:txBody>
        </p:sp>
        <p:sp>
          <p:nvSpPr>
            <p:cNvPr id="38" name="Tekstfelt 37">
              <a:extLst>
                <a:ext uri="{FF2B5EF4-FFF2-40B4-BE49-F238E27FC236}">
                  <a16:creationId xmlns:a16="http://schemas.microsoft.com/office/drawing/2014/main" id="{7F126C40-6FFB-E53B-32AB-99A4B4B5ADEB}"/>
                </a:ext>
              </a:extLst>
            </p:cNvPr>
            <p:cNvSpPr txBox="1"/>
            <p:nvPr/>
          </p:nvSpPr>
          <p:spPr>
            <a:xfrm>
              <a:off x="1152149" y="5452818"/>
              <a:ext cx="33718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>
                  <a:solidFill>
                    <a:srgbClr val="DDF57B"/>
                  </a:solidFill>
                </a:rPr>
                <a:t>SIMON</a:t>
              </a:r>
              <a:endParaRPr lang="da-DK" sz="3600" b="1" dirty="0">
                <a:solidFill>
                  <a:srgbClr val="DDF57B"/>
                </a:solidFill>
              </a:endParaRPr>
            </a:p>
          </p:txBody>
        </p:sp>
      </p:grpSp>
      <p:grpSp>
        <p:nvGrpSpPr>
          <p:cNvPr id="1033" name="Gruppe 1032">
            <a:extLst>
              <a:ext uri="{FF2B5EF4-FFF2-40B4-BE49-F238E27FC236}">
                <a16:creationId xmlns:a16="http://schemas.microsoft.com/office/drawing/2014/main" id="{49B492DD-1F1F-4838-967B-4A8A530128BA}"/>
              </a:ext>
            </a:extLst>
          </p:cNvPr>
          <p:cNvGrpSpPr/>
          <p:nvPr/>
        </p:nvGrpSpPr>
        <p:grpSpPr>
          <a:xfrm>
            <a:off x="5570079" y="5124293"/>
            <a:ext cx="3980230" cy="1734834"/>
            <a:chOff x="23105291" y="4172977"/>
            <a:chExt cx="3980230" cy="1734834"/>
          </a:xfrm>
        </p:grpSpPr>
        <p:sp>
          <p:nvSpPr>
            <p:cNvPr id="13" name="Afrundet rektangel 12">
              <a:extLst>
                <a:ext uri="{FF2B5EF4-FFF2-40B4-BE49-F238E27FC236}">
                  <a16:creationId xmlns:a16="http://schemas.microsoft.com/office/drawing/2014/main" id="{B55D1041-F0EE-9819-F1BD-8021FE103383}"/>
                </a:ext>
              </a:extLst>
            </p:cNvPr>
            <p:cNvSpPr/>
            <p:nvPr/>
          </p:nvSpPr>
          <p:spPr>
            <a:xfrm>
              <a:off x="23220376" y="4172977"/>
              <a:ext cx="3767890" cy="101532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30" name="Tekstfelt 29">
              <a:extLst>
                <a:ext uri="{FF2B5EF4-FFF2-40B4-BE49-F238E27FC236}">
                  <a16:creationId xmlns:a16="http://schemas.microsoft.com/office/drawing/2014/main" id="{EA005EB1-3382-BCBD-B00B-68C4943A6168}"/>
                </a:ext>
              </a:extLst>
            </p:cNvPr>
            <p:cNvSpPr txBox="1"/>
            <p:nvPr/>
          </p:nvSpPr>
          <p:spPr>
            <a:xfrm>
              <a:off x="23105291" y="5138370"/>
              <a:ext cx="3962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4400" b="1" dirty="0"/>
                <a:t>FESTMINISTER</a:t>
              </a:r>
              <a:endParaRPr lang="da-DK" sz="4000" b="1" dirty="0"/>
            </a:p>
          </p:txBody>
        </p:sp>
        <p:sp>
          <p:nvSpPr>
            <p:cNvPr id="36" name="Tekstfelt 35">
              <a:extLst>
                <a:ext uri="{FF2B5EF4-FFF2-40B4-BE49-F238E27FC236}">
                  <a16:creationId xmlns:a16="http://schemas.microsoft.com/office/drawing/2014/main" id="{F3DEC818-BFA9-7807-5642-151903C4C127}"/>
                </a:ext>
              </a:extLst>
            </p:cNvPr>
            <p:cNvSpPr txBox="1"/>
            <p:nvPr/>
          </p:nvSpPr>
          <p:spPr>
            <a:xfrm>
              <a:off x="23105291" y="4289333"/>
              <a:ext cx="3962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4800" b="1" dirty="0">
                  <a:solidFill>
                    <a:schemeClr val="accent6"/>
                  </a:solidFill>
                </a:rPr>
                <a:t>CHRISTIAN</a:t>
              </a:r>
              <a:endParaRPr lang="da-DK" sz="4000" b="1" dirty="0">
                <a:solidFill>
                  <a:schemeClr val="accent6"/>
                </a:solidFill>
              </a:endParaRPr>
            </a:p>
          </p:txBody>
        </p:sp>
        <p:sp>
          <p:nvSpPr>
            <p:cNvPr id="39" name="Tekstfelt 38">
              <a:extLst>
                <a:ext uri="{FF2B5EF4-FFF2-40B4-BE49-F238E27FC236}">
                  <a16:creationId xmlns:a16="http://schemas.microsoft.com/office/drawing/2014/main" id="{56C33E8B-D88F-E107-7AD2-9FF9DF168FEC}"/>
                </a:ext>
              </a:extLst>
            </p:cNvPr>
            <p:cNvSpPr txBox="1"/>
            <p:nvPr/>
          </p:nvSpPr>
          <p:spPr>
            <a:xfrm>
              <a:off x="23123121" y="4241012"/>
              <a:ext cx="3962400" cy="830997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4800" b="1" dirty="0">
                  <a:solidFill>
                    <a:srgbClr val="D2EC64"/>
                  </a:solidFill>
                </a:rPr>
                <a:t>CHRISTIAN</a:t>
              </a:r>
              <a:endParaRPr lang="da-DK" sz="3600" b="1" dirty="0">
                <a:solidFill>
                  <a:srgbClr val="D2EC64"/>
                </a:solidFill>
              </a:endParaRPr>
            </a:p>
          </p:txBody>
        </p:sp>
      </p:grpSp>
      <p:grpSp>
        <p:nvGrpSpPr>
          <p:cNvPr id="1034" name="Gruppe 1033">
            <a:extLst>
              <a:ext uri="{FF2B5EF4-FFF2-40B4-BE49-F238E27FC236}">
                <a16:creationId xmlns:a16="http://schemas.microsoft.com/office/drawing/2014/main" id="{335403A1-145B-286D-71D5-8832DFAD7940}"/>
              </a:ext>
            </a:extLst>
          </p:cNvPr>
          <p:cNvGrpSpPr/>
          <p:nvPr/>
        </p:nvGrpSpPr>
        <p:grpSpPr>
          <a:xfrm>
            <a:off x="10199128" y="5349817"/>
            <a:ext cx="3405131" cy="2018195"/>
            <a:chOff x="27997306" y="4387230"/>
            <a:chExt cx="3405131" cy="2018195"/>
          </a:xfrm>
        </p:grpSpPr>
        <p:sp>
          <p:nvSpPr>
            <p:cNvPr id="15" name="Afrundet rektangel 14">
              <a:extLst>
                <a:ext uri="{FF2B5EF4-FFF2-40B4-BE49-F238E27FC236}">
                  <a16:creationId xmlns:a16="http://schemas.microsoft.com/office/drawing/2014/main" id="{67167322-14CE-1E00-3EFB-CB968C3F2422}"/>
                </a:ext>
              </a:extLst>
            </p:cNvPr>
            <p:cNvSpPr/>
            <p:nvPr/>
          </p:nvSpPr>
          <p:spPr>
            <a:xfrm>
              <a:off x="28447168" y="4387230"/>
              <a:ext cx="2499851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31" name="Tekstfelt 30">
              <a:extLst>
                <a:ext uri="{FF2B5EF4-FFF2-40B4-BE49-F238E27FC236}">
                  <a16:creationId xmlns:a16="http://schemas.microsoft.com/office/drawing/2014/main" id="{271E0F0A-75E2-8924-7A63-289D36A4377B}"/>
                </a:ext>
              </a:extLst>
            </p:cNvPr>
            <p:cNvSpPr txBox="1"/>
            <p:nvPr/>
          </p:nvSpPr>
          <p:spPr>
            <a:xfrm>
              <a:off x="28030587" y="5081986"/>
              <a:ext cx="337185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SAUNA</a:t>
              </a:r>
            </a:p>
            <a:p>
              <a:pPr algn="ctr"/>
              <a:r>
                <a:rPr lang="da-DK" sz="2400" b="1" dirty="0"/>
                <a:t>CONNOISSEUR</a:t>
              </a:r>
            </a:p>
            <a:p>
              <a:pPr algn="ctr"/>
              <a:endParaRPr lang="da-DK" sz="3200" b="1" dirty="0"/>
            </a:p>
          </p:txBody>
        </p:sp>
        <p:sp>
          <p:nvSpPr>
            <p:cNvPr id="37" name="Tekstfelt 36">
              <a:extLst>
                <a:ext uri="{FF2B5EF4-FFF2-40B4-BE49-F238E27FC236}">
                  <a16:creationId xmlns:a16="http://schemas.microsoft.com/office/drawing/2014/main" id="{DC41CBE5-606B-18DB-C8A7-1315B26F92FD}"/>
                </a:ext>
              </a:extLst>
            </p:cNvPr>
            <p:cNvSpPr txBox="1"/>
            <p:nvPr/>
          </p:nvSpPr>
          <p:spPr>
            <a:xfrm>
              <a:off x="27997306" y="4497207"/>
              <a:ext cx="33718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>
                  <a:solidFill>
                    <a:srgbClr val="4D9610"/>
                  </a:solidFill>
                </a:rPr>
                <a:t>JOHANNES</a:t>
              </a:r>
            </a:p>
          </p:txBody>
        </p:sp>
        <p:sp>
          <p:nvSpPr>
            <p:cNvPr id="40" name="Tekstfelt 39">
              <a:extLst>
                <a:ext uri="{FF2B5EF4-FFF2-40B4-BE49-F238E27FC236}">
                  <a16:creationId xmlns:a16="http://schemas.microsoft.com/office/drawing/2014/main" id="{CE4F3AA5-F467-3532-DFBE-5D9CA5827C8B}"/>
                </a:ext>
              </a:extLst>
            </p:cNvPr>
            <p:cNvSpPr txBox="1"/>
            <p:nvPr/>
          </p:nvSpPr>
          <p:spPr>
            <a:xfrm>
              <a:off x="28015136" y="4478203"/>
              <a:ext cx="33718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>
                  <a:solidFill>
                    <a:srgbClr val="D2EC64"/>
                  </a:solidFill>
                </a:rPr>
                <a:t>JOHANNES</a:t>
              </a:r>
            </a:p>
          </p:txBody>
        </p:sp>
      </p:grpSp>
      <p:grpSp>
        <p:nvGrpSpPr>
          <p:cNvPr id="1043" name="Gruppe 1042">
            <a:extLst>
              <a:ext uri="{FF2B5EF4-FFF2-40B4-BE49-F238E27FC236}">
                <a16:creationId xmlns:a16="http://schemas.microsoft.com/office/drawing/2014/main" id="{8D54FD37-8092-8184-EBA1-34986ED40738}"/>
              </a:ext>
            </a:extLst>
          </p:cNvPr>
          <p:cNvGrpSpPr/>
          <p:nvPr/>
        </p:nvGrpSpPr>
        <p:grpSpPr>
          <a:xfrm>
            <a:off x="3746152" y="12794169"/>
            <a:ext cx="3985101" cy="1342628"/>
            <a:chOff x="17887420" y="4364729"/>
            <a:chExt cx="3985101" cy="1342628"/>
          </a:xfrm>
        </p:grpSpPr>
        <p:sp>
          <p:nvSpPr>
            <p:cNvPr id="27" name="Afrundet rektangel 26">
              <a:extLst>
                <a:ext uri="{FF2B5EF4-FFF2-40B4-BE49-F238E27FC236}">
                  <a16:creationId xmlns:a16="http://schemas.microsoft.com/office/drawing/2014/main" id="{CE7D8EBC-30D5-127E-DDD7-E361E277FB89}"/>
                </a:ext>
              </a:extLst>
            </p:cNvPr>
            <p:cNvSpPr/>
            <p:nvPr/>
          </p:nvSpPr>
          <p:spPr>
            <a:xfrm>
              <a:off x="18805550" y="4364729"/>
              <a:ext cx="2089766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5" name="Tekstfelt 44">
              <a:extLst>
                <a:ext uri="{FF2B5EF4-FFF2-40B4-BE49-F238E27FC236}">
                  <a16:creationId xmlns:a16="http://schemas.microsoft.com/office/drawing/2014/main" id="{3631C385-6C06-C834-D1D8-6405666F0CD1}"/>
                </a:ext>
              </a:extLst>
            </p:cNvPr>
            <p:cNvSpPr txBox="1"/>
            <p:nvPr/>
          </p:nvSpPr>
          <p:spPr>
            <a:xfrm>
              <a:off x="17887420" y="4469231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VICTOR</a:t>
              </a:r>
            </a:p>
          </p:txBody>
        </p:sp>
        <p:sp>
          <p:nvSpPr>
            <p:cNvPr id="46" name="Tekstfelt 45">
              <a:extLst>
                <a:ext uri="{FF2B5EF4-FFF2-40B4-BE49-F238E27FC236}">
                  <a16:creationId xmlns:a16="http://schemas.microsoft.com/office/drawing/2014/main" id="{EDF2A302-2161-5B6B-5CBA-12E38B9E2F8B}"/>
                </a:ext>
              </a:extLst>
            </p:cNvPr>
            <p:cNvSpPr txBox="1"/>
            <p:nvPr/>
          </p:nvSpPr>
          <p:spPr>
            <a:xfrm>
              <a:off x="17910121" y="4447052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VICTOR</a:t>
              </a:r>
            </a:p>
          </p:txBody>
        </p:sp>
        <p:sp>
          <p:nvSpPr>
            <p:cNvPr id="62" name="Tekstfelt 61">
              <a:extLst>
                <a:ext uri="{FF2B5EF4-FFF2-40B4-BE49-F238E27FC236}">
                  <a16:creationId xmlns:a16="http://schemas.microsoft.com/office/drawing/2014/main" id="{E009212C-CA0E-D1E2-F52E-E72A6DD9BD10}"/>
                </a:ext>
              </a:extLst>
            </p:cNvPr>
            <p:cNvSpPr txBox="1"/>
            <p:nvPr/>
          </p:nvSpPr>
          <p:spPr>
            <a:xfrm>
              <a:off x="18207232" y="5245692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TITEL</a:t>
              </a:r>
              <a:endParaRPr lang="da-DK" sz="2800" b="1" dirty="0"/>
            </a:p>
          </p:txBody>
        </p:sp>
      </p:grpSp>
      <p:grpSp>
        <p:nvGrpSpPr>
          <p:cNvPr id="1044" name="Gruppe 1043">
            <a:extLst>
              <a:ext uri="{FF2B5EF4-FFF2-40B4-BE49-F238E27FC236}">
                <a16:creationId xmlns:a16="http://schemas.microsoft.com/office/drawing/2014/main" id="{28FDFCB1-50BC-D697-542B-535DAC85F438}"/>
              </a:ext>
            </a:extLst>
          </p:cNvPr>
          <p:cNvGrpSpPr/>
          <p:nvPr/>
        </p:nvGrpSpPr>
        <p:grpSpPr>
          <a:xfrm>
            <a:off x="7471643" y="8956436"/>
            <a:ext cx="3987347" cy="1424056"/>
            <a:chOff x="23444099" y="7642013"/>
            <a:chExt cx="3987347" cy="1424056"/>
          </a:xfrm>
        </p:grpSpPr>
        <p:sp>
          <p:nvSpPr>
            <p:cNvPr id="19" name="Afrundet rektangel 18">
              <a:extLst>
                <a:ext uri="{FF2B5EF4-FFF2-40B4-BE49-F238E27FC236}">
                  <a16:creationId xmlns:a16="http://schemas.microsoft.com/office/drawing/2014/main" id="{42CC5D2D-762E-38A2-2B84-4D7DB13D1F84}"/>
                </a:ext>
              </a:extLst>
            </p:cNvPr>
            <p:cNvSpPr/>
            <p:nvPr/>
          </p:nvSpPr>
          <p:spPr>
            <a:xfrm>
              <a:off x="24552305" y="7642013"/>
              <a:ext cx="1745988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1" name="Tekstfelt 40">
              <a:extLst>
                <a:ext uri="{FF2B5EF4-FFF2-40B4-BE49-F238E27FC236}">
                  <a16:creationId xmlns:a16="http://schemas.microsoft.com/office/drawing/2014/main" id="{26766740-BFF1-C544-675F-0CDC1301ABDF}"/>
                </a:ext>
              </a:extLst>
            </p:cNvPr>
            <p:cNvSpPr txBox="1"/>
            <p:nvPr/>
          </p:nvSpPr>
          <p:spPr>
            <a:xfrm>
              <a:off x="23444099" y="7726896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ANNE</a:t>
              </a:r>
            </a:p>
          </p:txBody>
        </p:sp>
        <p:sp>
          <p:nvSpPr>
            <p:cNvPr id="42" name="Tekstfelt 41">
              <a:extLst>
                <a:ext uri="{FF2B5EF4-FFF2-40B4-BE49-F238E27FC236}">
                  <a16:creationId xmlns:a16="http://schemas.microsoft.com/office/drawing/2014/main" id="{DFB5D505-6745-2BF9-6CF4-79F9979BBD9D}"/>
                </a:ext>
              </a:extLst>
            </p:cNvPr>
            <p:cNvSpPr txBox="1"/>
            <p:nvPr/>
          </p:nvSpPr>
          <p:spPr>
            <a:xfrm>
              <a:off x="23469046" y="7709349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ANNE</a:t>
              </a:r>
            </a:p>
          </p:txBody>
        </p:sp>
        <p:sp>
          <p:nvSpPr>
            <p:cNvPr id="56" name="Tekstfelt 55">
              <a:extLst>
                <a:ext uri="{FF2B5EF4-FFF2-40B4-BE49-F238E27FC236}">
                  <a16:creationId xmlns:a16="http://schemas.microsoft.com/office/drawing/2014/main" id="{E96406DA-BA6F-6992-197B-04A1DDD69A70}"/>
                </a:ext>
              </a:extLst>
            </p:cNvPr>
            <p:cNvSpPr txBox="1"/>
            <p:nvPr/>
          </p:nvSpPr>
          <p:spPr>
            <a:xfrm>
              <a:off x="23759036" y="8604404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FINANSMINISTER</a:t>
              </a:r>
              <a:endParaRPr lang="da-DK" sz="2800" b="1" dirty="0"/>
            </a:p>
          </p:txBody>
        </p:sp>
      </p:grpSp>
      <p:grpSp>
        <p:nvGrpSpPr>
          <p:cNvPr id="1045" name="Gruppe 1044">
            <a:extLst>
              <a:ext uri="{FF2B5EF4-FFF2-40B4-BE49-F238E27FC236}">
                <a16:creationId xmlns:a16="http://schemas.microsoft.com/office/drawing/2014/main" id="{6CF36E5A-D8DA-A8FD-14DD-7BE50364B16E}"/>
              </a:ext>
            </a:extLst>
          </p:cNvPr>
          <p:cNvGrpSpPr/>
          <p:nvPr/>
        </p:nvGrpSpPr>
        <p:grpSpPr>
          <a:xfrm>
            <a:off x="7435393" y="12839653"/>
            <a:ext cx="3988634" cy="1295269"/>
            <a:chOff x="21528248" y="12725346"/>
            <a:chExt cx="3988634" cy="1295269"/>
          </a:xfrm>
        </p:grpSpPr>
        <p:sp>
          <p:nvSpPr>
            <p:cNvPr id="24" name="Afrundet rektangel 23">
              <a:extLst>
                <a:ext uri="{FF2B5EF4-FFF2-40B4-BE49-F238E27FC236}">
                  <a16:creationId xmlns:a16="http://schemas.microsoft.com/office/drawing/2014/main" id="{2B6D3A9C-C705-86B6-A19A-B0AFE7D43D7F}"/>
                </a:ext>
              </a:extLst>
            </p:cNvPr>
            <p:cNvSpPr/>
            <p:nvPr/>
          </p:nvSpPr>
          <p:spPr>
            <a:xfrm>
              <a:off x="22341548" y="12725346"/>
              <a:ext cx="2373372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8" name="Tekstfelt 47">
              <a:extLst>
                <a:ext uri="{FF2B5EF4-FFF2-40B4-BE49-F238E27FC236}">
                  <a16:creationId xmlns:a16="http://schemas.microsoft.com/office/drawing/2014/main" id="{65BB9F20-77E7-8F12-B05C-69B11603B86F}"/>
                </a:ext>
              </a:extLst>
            </p:cNvPr>
            <p:cNvSpPr txBox="1"/>
            <p:nvPr/>
          </p:nvSpPr>
          <p:spPr>
            <a:xfrm>
              <a:off x="21528248" y="12792496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BASTIAN</a:t>
              </a:r>
            </a:p>
          </p:txBody>
        </p:sp>
        <p:sp>
          <p:nvSpPr>
            <p:cNvPr id="59" name="Tekstfelt 58">
              <a:extLst>
                <a:ext uri="{FF2B5EF4-FFF2-40B4-BE49-F238E27FC236}">
                  <a16:creationId xmlns:a16="http://schemas.microsoft.com/office/drawing/2014/main" id="{1A432481-7848-44D8-81CA-FE83062CEF69}"/>
                </a:ext>
              </a:extLst>
            </p:cNvPr>
            <p:cNvSpPr txBox="1"/>
            <p:nvPr/>
          </p:nvSpPr>
          <p:spPr>
            <a:xfrm>
              <a:off x="21554482" y="12762367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BASTIAN</a:t>
              </a:r>
            </a:p>
          </p:txBody>
        </p:sp>
        <p:sp>
          <p:nvSpPr>
            <p:cNvPr id="1027" name="Tekstfelt 1026">
              <a:extLst>
                <a:ext uri="{FF2B5EF4-FFF2-40B4-BE49-F238E27FC236}">
                  <a16:creationId xmlns:a16="http://schemas.microsoft.com/office/drawing/2014/main" id="{5AA8C95E-E0A1-E109-00EA-4D7345BCE91E}"/>
                </a:ext>
              </a:extLst>
            </p:cNvPr>
            <p:cNvSpPr txBox="1"/>
            <p:nvPr/>
          </p:nvSpPr>
          <p:spPr>
            <a:xfrm>
              <a:off x="21879435" y="13558950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TITEL</a:t>
              </a:r>
              <a:endParaRPr lang="da-DK" sz="2800" b="1" dirty="0"/>
            </a:p>
          </p:txBody>
        </p:sp>
      </p:grpSp>
      <p:grpSp>
        <p:nvGrpSpPr>
          <p:cNvPr id="1050" name="Gruppe 1049">
            <a:extLst>
              <a:ext uri="{FF2B5EF4-FFF2-40B4-BE49-F238E27FC236}">
                <a16:creationId xmlns:a16="http://schemas.microsoft.com/office/drawing/2014/main" id="{DE0B35B9-D5C7-B60E-1A5B-583187C46844}"/>
              </a:ext>
            </a:extLst>
          </p:cNvPr>
          <p:cNvGrpSpPr/>
          <p:nvPr/>
        </p:nvGrpSpPr>
        <p:grpSpPr>
          <a:xfrm>
            <a:off x="11075374" y="16686980"/>
            <a:ext cx="3988636" cy="1346958"/>
            <a:chOff x="21553085" y="8735665"/>
            <a:chExt cx="3988636" cy="1346958"/>
          </a:xfrm>
        </p:grpSpPr>
        <p:sp>
          <p:nvSpPr>
            <p:cNvPr id="1046" name="Afrundet rektangel 1045">
              <a:extLst>
                <a:ext uri="{FF2B5EF4-FFF2-40B4-BE49-F238E27FC236}">
                  <a16:creationId xmlns:a16="http://schemas.microsoft.com/office/drawing/2014/main" id="{208F018E-4779-C4AA-D8CB-1C4D00CD9EE5}"/>
                </a:ext>
              </a:extLst>
            </p:cNvPr>
            <p:cNvSpPr/>
            <p:nvPr/>
          </p:nvSpPr>
          <p:spPr>
            <a:xfrm>
              <a:off x="22670219" y="8735665"/>
              <a:ext cx="1731033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1047" name="Tekstfelt 1046">
              <a:extLst>
                <a:ext uri="{FF2B5EF4-FFF2-40B4-BE49-F238E27FC236}">
                  <a16:creationId xmlns:a16="http://schemas.microsoft.com/office/drawing/2014/main" id="{E807235A-5B9B-D9CC-BBEF-582EF504C2BE}"/>
                </a:ext>
              </a:extLst>
            </p:cNvPr>
            <p:cNvSpPr txBox="1"/>
            <p:nvPr/>
          </p:nvSpPr>
          <p:spPr>
            <a:xfrm>
              <a:off x="21553085" y="8798394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NOAH</a:t>
              </a:r>
            </a:p>
          </p:txBody>
        </p:sp>
        <p:sp>
          <p:nvSpPr>
            <p:cNvPr id="1048" name="Tekstfelt 1047">
              <a:extLst>
                <a:ext uri="{FF2B5EF4-FFF2-40B4-BE49-F238E27FC236}">
                  <a16:creationId xmlns:a16="http://schemas.microsoft.com/office/drawing/2014/main" id="{0D008D99-337E-7371-6443-34678144C6E6}"/>
                </a:ext>
              </a:extLst>
            </p:cNvPr>
            <p:cNvSpPr txBox="1"/>
            <p:nvPr/>
          </p:nvSpPr>
          <p:spPr>
            <a:xfrm>
              <a:off x="21579321" y="8758616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NOAH</a:t>
              </a:r>
            </a:p>
          </p:txBody>
        </p:sp>
        <p:sp>
          <p:nvSpPr>
            <p:cNvPr id="1049" name="Tekstfelt 1048">
              <a:extLst>
                <a:ext uri="{FF2B5EF4-FFF2-40B4-BE49-F238E27FC236}">
                  <a16:creationId xmlns:a16="http://schemas.microsoft.com/office/drawing/2014/main" id="{2ACD48BE-9655-8EB1-B4FD-B70560C098FD}"/>
                </a:ext>
              </a:extLst>
            </p:cNvPr>
            <p:cNvSpPr txBox="1"/>
            <p:nvPr/>
          </p:nvSpPr>
          <p:spPr>
            <a:xfrm>
              <a:off x="21824900" y="9620958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TITEL</a:t>
              </a:r>
              <a:endParaRPr lang="da-DK" sz="2800" b="1" dirty="0"/>
            </a:p>
          </p:txBody>
        </p:sp>
      </p:grpSp>
      <p:grpSp>
        <p:nvGrpSpPr>
          <p:cNvPr id="1079" name="Gruppe 1078">
            <a:extLst>
              <a:ext uri="{FF2B5EF4-FFF2-40B4-BE49-F238E27FC236}">
                <a16:creationId xmlns:a16="http://schemas.microsoft.com/office/drawing/2014/main" id="{92B98E6F-C72C-1321-4D89-4D0CCF2C200E}"/>
              </a:ext>
            </a:extLst>
          </p:cNvPr>
          <p:cNvGrpSpPr/>
          <p:nvPr/>
        </p:nvGrpSpPr>
        <p:grpSpPr>
          <a:xfrm>
            <a:off x="123052" y="8992240"/>
            <a:ext cx="3988636" cy="1379761"/>
            <a:chOff x="19966643" y="11424489"/>
            <a:chExt cx="3988636" cy="1379761"/>
          </a:xfrm>
        </p:grpSpPr>
        <p:sp>
          <p:nvSpPr>
            <p:cNvPr id="1063" name="Afrundet rektangel 1062">
              <a:extLst>
                <a:ext uri="{FF2B5EF4-FFF2-40B4-BE49-F238E27FC236}">
                  <a16:creationId xmlns:a16="http://schemas.microsoft.com/office/drawing/2014/main" id="{B9A634DE-1428-A331-129F-B3D26B07D4FF}"/>
                </a:ext>
              </a:extLst>
            </p:cNvPr>
            <p:cNvSpPr/>
            <p:nvPr/>
          </p:nvSpPr>
          <p:spPr>
            <a:xfrm>
              <a:off x="20768605" y="11424489"/>
              <a:ext cx="2358475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1064" name="Tekstfelt 1063">
              <a:extLst>
                <a:ext uri="{FF2B5EF4-FFF2-40B4-BE49-F238E27FC236}">
                  <a16:creationId xmlns:a16="http://schemas.microsoft.com/office/drawing/2014/main" id="{96260A87-1E7A-C27D-D218-BB13F489C1A8}"/>
                </a:ext>
              </a:extLst>
            </p:cNvPr>
            <p:cNvSpPr txBox="1"/>
            <p:nvPr/>
          </p:nvSpPr>
          <p:spPr>
            <a:xfrm>
              <a:off x="19966643" y="11486129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CECILIE</a:t>
              </a:r>
            </a:p>
          </p:txBody>
        </p:sp>
        <p:sp>
          <p:nvSpPr>
            <p:cNvPr id="1065" name="Tekstfelt 1064">
              <a:extLst>
                <a:ext uri="{FF2B5EF4-FFF2-40B4-BE49-F238E27FC236}">
                  <a16:creationId xmlns:a16="http://schemas.microsoft.com/office/drawing/2014/main" id="{FEE00F48-E939-6F8C-40E4-6BFEF74825CF}"/>
                </a:ext>
              </a:extLst>
            </p:cNvPr>
            <p:cNvSpPr txBox="1"/>
            <p:nvPr/>
          </p:nvSpPr>
          <p:spPr>
            <a:xfrm>
              <a:off x="19992879" y="11448988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CECILIE</a:t>
              </a:r>
            </a:p>
          </p:txBody>
        </p:sp>
        <p:sp>
          <p:nvSpPr>
            <p:cNvPr id="1066" name="Tekstfelt 1065">
              <a:extLst>
                <a:ext uri="{FF2B5EF4-FFF2-40B4-BE49-F238E27FC236}">
                  <a16:creationId xmlns:a16="http://schemas.microsoft.com/office/drawing/2014/main" id="{0ECF6160-69D2-51F0-608E-51D945081474}"/>
                </a:ext>
              </a:extLst>
            </p:cNvPr>
            <p:cNvSpPr txBox="1"/>
            <p:nvPr/>
          </p:nvSpPr>
          <p:spPr>
            <a:xfrm>
              <a:off x="20309528" y="12342585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TITEL</a:t>
              </a:r>
              <a:endParaRPr lang="da-DK" sz="2800" b="1" dirty="0"/>
            </a:p>
          </p:txBody>
        </p:sp>
      </p:grpSp>
      <p:grpSp>
        <p:nvGrpSpPr>
          <p:cNvPr id="1077" name="Gruppe 1076">
            <a:extLst>
              <a:ext uri="{FF2B5EF4-FFF2-40B4-BE49-F238E27FC236}">
                <a16:creationId xmlns:a16="http://schemas.microsoft.com/office/drawing/2014/main" id="{5E3E490F-773C-F291-6C4A-2C7C6582FF66}"/>
              </a:ext>
            </a:extLst>
          </p:cNvPr>
          <p:cNvGrpSpPr/>
          <p:nvPr/>
        </p:nvGrpSpPr>
        <p:grpSpPr>
          <a:xfrm>
            <a:off x="3729305" y="16677787"/>
            <a:ext cx="3988636" cy="1377858"/>
            <a:chOff x="18915884" y="4906308"/>
            <a:chExt cx="3988636" cy="1377858"/>
          </a:xfrm>
        </p:grpSpPr>
        <p:sp>
          <p:nvSpPr>
            <p:cNvPr id="1067" name="Afrundet rektangel 1066">
              <a:extLst>
                <a:ext uri="{FF2B5EF4-FFF2-40B4-BE49-F238E27FC236}">
                  <a16:creationId xmlns:a16="http://schemas.microsoft.com/office/drawing/2014/main" id="{B094B82E-BECB-A98E-A0C2-B06056BCE2B8}"/>
                </a:ext>
              </a:extLst>
            </p:cNvPr>
            <p:cNvSpPr/>
            <p:nvPr/>
          </p:nvSpPr>
          <p:spPr>
            <a:xfrm>
              <a:off x="19559903" y="4906308"/>
              <a:ext cx="2755641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1068" name="Tekstfelt 1067">
              <a:extLst>
                <a:ext uri="{FF2B5EF4-FFF2-40B4-BE49-F238E27FC236}">
                  <a16:creationId xmlns:a16="http://schemas.microsoft.com/office/drawing/2014/main" id="{907ECA83-7524-8C20-51E6-4B205B9AAC38}"/>
                </a:ext>
              </a:extLst>
            </p:cNvPr>
            <p:cNvSpPr txBox="1"/>
            <p:nvPr/>
          </p:nvSpPr>
          <p:spPr>
            <a:xfrm>
              <a:off x="18915884" y="4965779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ANASTASIA</a:t>
              </a:r>
            </a:p>
          </p:txBody>
        </p:sp>
        <p:sp>
          <p:nvSpPr>
            <p:cNvPr id="1069" name="Tekstfelt 1068">
              <a:extLst>
                <a:ext uri="{FF2B5EF4-FFF2-40B4-BE49-F238E27FC236}">
                  <a16:creationId xmlns:a16="http://schemas.microsoft.com/office/drawing/2014/main" id="{374DD648-344A-D9F9-F3A0-2D60D83013D7}"/>
                </a:ext>
              </a:extLst>
            </p:cNvPr>
            <p:cNvSpPr txBox="1"/>
            <p:nvPr/>
          </p:nvSpPr>
          <p:spPr>
            <a:xfrm>
              <a:off x="18942120" y="4941280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ANASTASIA</a:t>
              </a:r>
            </a:p>
          </p:txBody>
        </p:sp>
        <p:sp>
          <p:nvSpPr>
            <p:cNvPr id="1070" name="Tekstfelt 1069">
              <a:extLst>
                <a:ext uri="{FF2B5EF4-FFF2-40B4-BE49-F238E27FC236}">
                  <a16:creationId xmlns:a16="http://schemas.microsoft.com/office/drawing/2014/main" id="{6BFC7AED-07D3-B75B-B70F-F2E73F01F8EA}"/>
                </a:ext>
              </a:extLst>
            </p:cNvPr>
            <p:cNvSpPr txBox="1"/>
            <p:nvPr/>
          </p:nvSpPr>
          <p:spPr>
            <a:xfrm>
              <a:off x="20397807" y="5822501"/>
              <a:ext cx="10743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TITEL</a:t>
              </a:r>
              <a:endParaRPr lang="da-DK" sz="2800" b="1" dirty="0"/>
            </a:p>
          </p:txBody>
        </p:sp>
      </p:grpSp>
      <p:grpSp>
        <p:nvGrpSpPr>
          <p:cNvPr id="1078" name="Gruppe 1077">
            <a:extLst>
              <a:ext uri="{FF2B5EF4-FFF2-40B4-BE49-F238E27FC236}">
                <a16:creationId xmlns:a16="http://schemas.microsoft.com/office/drawing/2014/main" id="{ABBABC53-0C7B-315F-B75D-F83FB012847C}"/>
              </a:ext>
            </a:extLst>
          </p:cNvPr>
          <p:cNvGrpSpPr/>
          <p:nvPr/>
        </p:nvGrpSpPr>
        <p:grpSpPr>
          <a:xfrm>
            <a:off x="96877" y="16693920"/>
            <a:ext cx="3988636" cy="1351058"/>
            <a:chOff x="23706482" y="5232949"/>
            <a:chExt cx="3988636" cy="1351058"/>
          </a:xfrm>
        </p:grpSpPr>
        <p:sp>
          <p:nvSpPr>
            <p:cNvPr id="1071" name="Afrundet rektangel 1070">
              <a:extLst>
                <a:ext uri="{FF2B5EF4-FFF2-40B4-BE49-F238E27FC236}">
                  <a16:creationId xmlns:a16="http://schemas.microsoft.com/office/drawing/2014/main" id="{0B6D9930-FD44-A11C-D29F-E21788FB6E7E}"/>
                </a:ext>
              </a:extLst>
            </p:cNvPr>
            <p:cNvSpPr/>
            <p:nvPr/>
          </p:nvSpPr>
          <p:spPr>
            <a:xfrm>
              <a:off x="24719902" y="5232949"/>
              <a:ext cx="1959429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1072" name="Tekstfelt 1071">
              <a:extLst>
                <a:ext uri="{FF2B5EF4-FFF2-40B4-BE49-F238E27FC236}">
                  <a16:creationId xmlns:a16="http://schemas.microsoft.com/office/drawing/2014/main" id="{597A6A51-8E54-EB38-32BD-36938B7B0AA8}"/>
                </a:ext>
              </a:extLst>
            </p:cNvPr>
            <p:cNvSpPr txBox="1"/>
            <p:nvPr/>
          </p:nvSpPr>
          <p:spPr>
            <a:xfrm>
              <a:off x="23706482" y="5290449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OLIVER</a:t>
              </a:r>
            </a:p>
          </p:txBody>
        </p:sp>
        <p:sp>
          <p:nvSpPr>
            <p:cNvPr id="1073" name="Tekstfelt 1072">
              <a:extLst>
                <a:ext uri="{FF2B5EF4-FFF2-40B4-BE49-F238E27FC236}">
                  <a16:creationId xmlns:a16="http://schemas.microsoft.com/office/drawing/2014/main" id="{E9B961E9-5F9F-0436-742A-A2D31462ADB9}"/>
                </a:ext>
              </a:extLst>
            </p:cNvPr>
            <p:cNvSpPr txBox="1"/>
            <p:nvPr/>
          </p:nvSpPr>
          <p:spPr>
            <a:xfrm>
              <a:off x="23732718" y="5253123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OLIVER</a:t>
              </a:r>
            </a:p>
          </p:txBody>
        </p:sp>
        <p:sp>
          <p:nvSpPr>
            <p:cNvPr id="1074" name="Tekstfelt 1073">
              <a:extLst>
                <a:ext uri="{FF2B5EF4-FFF2-40B4-BE49-F238E27FC236}">
                  <a16:creationId xmlns:a16="http://schemas.microsoft.com/office/drawing/2014/main" id="{76C915B6-9C97-BBE9-A01A-48C462A8F957}"/>
                </a:ext>
              </a:extLst>
            </p:cNvPr>
            <p:cNvSpPr txBox="1"/>
            <p:nvPr/>
          </p:nvSpPr>
          <p:spPr>
            <a:xfrm>
              <a:off x="24051845" y="6122342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TITEL</a:t>
              </a:r>
              <a:endParaRPr lang="da-DK" sz="2800" b="1" dirty="0"/>
            </a:p>
          </p:txBody>
        </p:sp>
      </p:grpSp>
      <p:grpSp>
        <p:nvGrpSpPr>
          <p:cNvPr id="1075" name="Gruppe 1074">
            <a:extLst>
              <a:ext uri="{FF2B5EF4-FFF2-40B4-BE49-F238E27FC236}">
                <a16:creationId xmlns:a16="http://schemas.microsoft.com/office/drawing/2014/main" id="{9AF6A99B-CD64-6ADC-F0C6-D039D0A74838}"/>
              </a:ext>
            </a:extLst>
          </p:cNvPr>
          <p:cNvGrpSpPr/>
          <p:nvPr/>
        </p:nvGrpSpPr>
        <p:grpSpPr>
          <a:xfrm>
            <a:off x="3766183" y="8967386"/>
            <a:ext cx="3978625" cy="1481638"/>
            <a:chOff x="30852085" y="7620216"/>
            <a:chExt cx="3978625" cy="1481638"/>
          </a:xfrm>
        </p:grpSpPr>
        <p:sp>
          <p:nvSpPr>
            <p:cNvPr id="17" name="Afrundet rektangel 16">
              <a:extLst>
                <a:ext uri="{FF2B5EF4-FFF2-40B4-BE49-F238E27FC236}">
                  <a16:creationId xmlns:a16="http://schemas.microsoft.com/office/drawing/2014/main" id="{CEFE8BDC-4B30-D008-A86D-090AA977F5BD}"/>
                </a:ext>
              </a:extLst>
            </p:cNvPr>
            <p:cNvSpPr/>
            <p:nvPr/>
          </p:nvSpPr>
          <p:spPr>
            <a:xfrm>
              <a:off x="31614043" y="7620216"/>
              <a:ext cx="2373372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9" name="Tekstfelt 48">
              <a:extLst>
                <a:ext uri="{FF2B5EF4-FFF2-40B4-BE49-F238E27FC236}">
                  <a16:creationId xmlns:a16="http://schemas.microsoft.com/office/drawing/2014/main" id="{D3B957A9-E97F-8FFD-A85F-886920C38B1F}"/>
                </a:ext>
              </a:extLst>
            </p:cNvPr>
            <p:cNvSpPr txBox="1"/>
            <p:nvPr/>
          </p:nvSpPr>
          <p:spPr>
            <a:xfrm>
              <a:off x="30852085" y="7692694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SHUAGIB</a:t>
              </a:r>
            </a:p>
          </p:txBody>
        </p:sp>
        <p:sp>
          <p:nvSpPr>
            <p:cNvPr id="58" name="Tekstfelt 57">
              <a:extLst>
                <a:ext uri="{FF2B5EF4-FFF2-40B4-BE49-F238E27FC236}">
                  <a16:creationId xmlns:a16="http://schemas.microsoft.com/office/drawing/2014/main" id="{52C43905-EDCD-0D78-E9A1-02CA47E122A9}"/>
                </a:ext>
              </a:extLst>
            </p:cNvPr>
            <p:cNvSpPr txBox="1"/>
            <p:nvPr/>
          </p:nvSpPr>
          <p:spPr>
            <a:xfrm>
              <a:off x="30868310" y="7668380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SHUAGIB</a:t>
              </a:r>
            </a:p>
          </p:txBody>
        </p:sp>
        <p:sp>
          <p:nvSpPr>
            <p:cNvPr id="63" name="Tekstfelt 62">
              <a:extLst>
                <a:ext uri="{FF2B5EF4-FFF2-40B4-BE49-F238E27FC236}">
                  <a16:creationId xmlns:a16="http://schemas.microsoft.com/office/drawing/2014/main" id="{012188AA-813D-2281-829C-DB4B3BD6F892}"/>
                </a:ext>
              </a:extLst>
            </p:cNvPr>
            <p:cNvSpPr txBox="1"/>
            <p:nvPr/>
          </p:nvSpPr>
          <p:spPr>
            <a:xfrm>
              <a:off x="31176702" y="8578634"/>
              <a:ext cx="33718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800" b="1" dirty="0"/>
                <a:t>FORNUFTMINISTER</a:t>
              </a:r>
            </a:p>
          </p:txBody>
        </p:sp>
      </p:grpSp>
      <p:grpSp>
        <p:nvGrpSpPr>
          <p:cNvPr id="1082" name="Gruppe 1081">
            <a:extLst>
              <a:ext uri="{FF2B5EF4-FFF2-40B4-BE49-F238E27FC236}">
                <a16:creationId xmlns:a16="http://schemas.microsoft.com/office/drawing/2014/main" id="{45C85546-B411-E7C0-904B-8824F6A26DA2}"/>
              </a:ext>
            </a:extLst>
          </p:cNvPr>
          <p:cNvGrpSpPr/>
          <p:nvPr/>
        </p:nvGrpSpPr>
        <p:grpSpPr>
          <a:xfrm>
            <a:off x="11041909" y="12856577"/>
            <a:ext cx="3986474" cy="1332492"/>
            <a:chOff x="27093969" y="7659802"/>
            <a:chExt cx="3986474" cy="1332492"/>
          </a:xfrm>
        </p:grpSpPr>
        <p:sp>
          <p:nvSpPr>
            <p:cNvPr id="18" name="Afrundet rektangel 17">
              <a:extLst>
                <a:ext uri="{FF2B5EF4-FFF2-40B4-BE49-F238E27FC236}">
                  <a16:creationId xmlns:a16="http://schemas.microsoft.com/office/drawing/2014/main" id="{56344000-BF03-947F-6B12-1A830D6C4048}"/>
                </a:ext>
              </a:extLst>
            </p:cNvPr>
            <p:cNvSpPr/>
            <p:nvPr/>
          </p:nvSpPr>
          <p:spPr>
            <a:xfrm>
              <a:off x="27678165" y="7659802"/>
              <a:ext cx="3044904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33" name="Tekstfelt 32">
              <a:extLst>
                <a:ext uri="{FF2B5EF4-FFF2-40B4-BE49-F238E27FC236}">
                  <a16:creationId xmlns:a16="http://schemas.microsoft.com/office/drawing/2014/main" id="{CC5B8EB8-F5F7-5209-2639-892DBA421A38}"/>
                </a:ext>
              </a:extLst>
            </p:cNvPr>
            <p:cNvSpPr txBox="1"/>
            <p:nvPr/>
          </p:nvSpPr>
          <p:spPr>
            <a:xfrm>
              <a:off x="27107998" y="8469074"/>
              <a:ext cx="3962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800" b="1" dirty="0"/>
                <a:t>TITEL</a:t>
              </a:r>
            </a:p>
          </p:txBody>
        </p:sp>
        <p:sp>
          <p:nvSpPr>
            <p:cNvPr id="43" name="Tekstfelt 42">
              <a:extLst>
                <a:ext uri="{FF2B5EF4-FFF2-40B4-BE49-F238E27FC236}">
                  <a16:creationId xmlns:a16="http://schemas.microsoft.com/office/drawing/2014/main" id="{5480BFA5-D232-D9CA-0A96-6D24BDA4C71D}"/>
                </a:ext>
              </a:extLst>
            </p:cNvPr>
            <p:cNvSpPr txBox="1"/>
            <p:nvPr/>
          </p:nvSpPr>
          <p:spPr>
            <a:xfrm>
              <a:off x="27093969" y="7709350"/>
              <a:ext cx="3962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spc="-150" dirty="0">
                  <a:solidFill>
                    <a:srgbClr val="4D9610"/>
                  </a:solidFill>
                </a:rPr>
                <a:t>NANNA-LOUISE</a:t>
              </a:r>
              <a:endParaRPr lang="da-DK" sz="3600" b="1" spc="-150" dirty="0">
                <a:solidFill>
                  <a:srgbClr val="4D9610"/>
                </a:solidFill>
              </a:endParaRPr>
            </a:p>
          </p:txBody>
        </p:sp>
        <p:sp>
          <p:nvSpPr>
            <p:cNvPr id="44" name="Tekstfelt 43">
              <a:extLst>
                <a:ext uri="{FF2B5EF4-FFF2-40B4-BE49-F238E27FC236}">
                  <a16:creationId xmlns:a16="http://schemas.microsoft.com/office/drawing/2014/main" id="{B1CCE9EB-2E3D-F7DC-B313-49193F719089}"/>
                </a:ext>
              </a:extLst>
            </p:cNvPr>
            <p:cNvSpPr txBox="1"/>
            <p:nvPr/>
          </p:nvSpPr>
          <p:spPr>
            <a:xfrm>
              <a:off x="27118043" y="7689164"/>
              <a:ext cx="3962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spc="-150" dirty="0">
                  <a:solidFill>
                    <a:srgbClr val="D2EC64"/>
                  </a:solidFill>
                </a:rPr>
                <a:t>NANNA-LOUISE</a:t>
              </a:r>
              <a:endParaRPr lang="da-DK" sz="3600" b="1" spc="-150" dirty="0">
                <a:solidFill>
                  <a:srgbClr val="D2EC64"/>
                </a:solidFill>
              </a:endParaRPr>
            </a:p>
          </p:txBody>
        </p:sp>
      </p:grpSp>
      <p:grpSp>
        <p:nvGrpSpPr>
          <p:cNvPr id="1080" name="Gruppe 1079">
            <a:extLst>
              <a:ext uri="{FF2B5EF4-FFF2-40B4-BE49-F238E27FC236}">
                <a16:creationId xmlns:a16="http://schemas.microsoft.com/office/drawing/2014/main" id="{E1EFC8CB-070F-B6CE-402C-356666E519CE}"/>
              </a:ext>
            </a:extLst>
          </p:cNvPr>
          <p:cNvGrpSpPr/>
          <p:nvPr/>
        </p:nvGrpSpPr>
        <p:grpSpPr>
          <a:xfrm>
            <a:off x="7500460" y="16713326"/>
            <a:ext cx="3988636" cy="1332614"/>
            <a:chOff x="25314967" y="12628400"/>
            <a:chExt cx="3988636" cy="1332614"/>
          </a:xfrm>
        </p:grpSpPr>
        <p:sp>
          <p:nvSpPr>
            <p:cNvPr id="26" name="Afrundet rektangel 25">
              <a:extLst>
                <a:ext uri="{FF2B5EF4-FFF2-40B4-BE49-F238E27FC236}">
                  <a16:creationId xmlns:a16="http://schemas.microsoft.com/office/drawing/2014/main" id="{3AE6F43E-3F33-413D-C8E9-17259B713E66}"/>
                </a:ext>
              </a:extLst>
            </p:cNvPr>
            <p:cNvSpPr/>
            <p:nvPr/>
          </p:nvSpPr>
          <p:spPr>
            <a:xfrm>
              <a:off x="25917597" y="12628400"/>
              <a:ext cx="2780764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50" name="Tekstfelt 49">
              <a:extLst>
                <a:ext uri="{FF2B5EF4-FFF2-40B4-BE49-F238E27FC236}">
                  <a16:creationId xmlns:a16="http://schemas.microsoft.com/office/drawing/2014/main" id="{C466C375-5721-328C-EFDF-08356126EFD5}"/>
                </a:ext>
              </a:extLst>
            </p:cNvPr>
            <p:cNvSpPr txBox="1"/>
            <p:nvPr/>
          </p:nvSpPr>
          <p:spPr>
            <a:xfrm>
              <a:off x="25314967" y="12665726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CHRISTIAN</a:t>
              </a:r>
            </a:p>
          </p:txBody>
        </p:sp>
        <p:sp>
          <p:nvSpPr>
            <p:cNvPr id="60" name="Tekstfelt 59">
              <a:extLst>
                <a:ext uri="{FF2B5EF4-FFF2-40B4-BE49-F238E27FC236}">
                  <a16:creationId xmlns:a16="http://schemas.microsoft.com/office/drawing/2014/main" id="{978070AC-6EE6-6A45-DF63-9B751D4F509B}"/>
                </a:ext>
              </a:extLst>
            </p:cNvPr>
            <p:cNvSpPr txBox="1"/>
            <p:nvPr/>
          </p:nvSpPr>
          <p:spPr>
            <a:xfrm>
              <a:off x="25341203" y="12628400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CHRISTIAN</a:t>
              </a:r>
            </a:p>
          </p:txBody>
        </p:sp>
        <p:sp>
          <p:nvSpPr>
            <p:cNvPr id="1025" name="Tekstfelt 1024">
              <a:extLst>
                <a:ext uri="{FF2B5EF4-FFF2-40B4-BE49-F238E27FC236}">
                  <a16:creationId xmlns:a16="http://schemas.microsoft.com/office/drawing/2014/main" id="{65A80CE1-284C-A23B-8F8C-9C27EC2FC559}"/>
                </a:ext>
              </a:extLst>
            </p:cNvPr>
            <p:cNvSpPr txBox="1"/>
            <p:nvPr/>
          </p:nvSpPr>
          <p:spPr>
            <a:xfrm>
              <a:off x="25623728" y="13499349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TITEL</a:t>
              </a:r>
              <a:endParaRPr lang="da-DK" sz="2800" b="1" dirty="0"/>
            </a:p>
          </p:txBody>
        </p:sp>
      </p:grpSp>
      <p:grpSp>
        <p:nvGrpSpPr>
          <p:cNvPr id="1081" name="Gruppe 1080">
            <a:extLst>
              <a:ext uri="{FF2B5EF4-FFF2-40B4-BE49-F238E27FC236}">
                <a16:creationId xmlns:a16="http://schemas.microsoft.com/office/drawing/2014/main" id="{FE48C720-DBFD-FDBB-A432-B6B5CF37C9EB}"/>
              </a:ext>
            </a:extLst>
          </p:cNvPr>
          <p:cNvGrpSpPr/>
          <p:nvPr/>
        </p:nvGrpSpPr>
        <p:grpSpPr>
          <a:xfrm>
            <a:off x="104021" y="12844394"/>
            <a:ext cx="3981492" cy="1350129"/>
            <a:chOff x="29015734" y="12636093"/>
            <a:chExt cx="3981492" cy="1350129"/>
          </a:xfrm>
        </p:grpSpPr>
        <p:sp>
          <p:nvSpPr>
            <p:cNvPr id="25" name="Afrundet rektangel 24">
              <a:extLst>
                <a:ext uri="{FF2B5EF4-FFF2-40B4-BE49-F238E27FC236}">
                  <a16:creationId xmlns:a16="http://schemas.microsoft.com/office/drawing/2014/main" id="{A5F08EDD-E028-C504-E5EA-8DF3070C8E47}"/>
                </a:ext>
              </a:extLst>
            </p:cNvPr>
            <p:cNvSpPr/>
            <p:nvPr/>
          </p:nvSpPr>
          <p:spPr>
            <a:xfrm>
              <a:off x="29861328" y="12636093"/>
              <a:ext cx="2309395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57" name="Tekstfelt 56">
              <a:extLst>
                <a:ext uri="{FF2B5EF4-FFF2-40B4-BE49-F238E27FC236}">
                  <a16:creationId xmlns:a16="http://schemas.microsoft.com/office/drawing/2014/main" id="{1B46834F-843C-931E-43E2-2782E2814203}"/>
                </a:ext>
              </a:extLst>
            </p:cNvPr>
            <p:cNvSpPr txBox="1"/>
            <p:nvPr/>
          </p:nvSpPr>
          <p:spPr>
            <a:xfrm>
              <a:off x="29015734" y="12690040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MARCUS</a:t>
              </a:r>
            </a:p>
          </p:txBody>
        </p:sp>
        <p:sp>
          <p:nvSpPr>
            <p:cNvPr id="61" name="Tekstfelt 60">
              <a:extLst>
                <a:ext uri="{FF2B5EF4-FFF2-40B4-BE49-F238E27FC236}">
                  <a16:creationId xmlns:a16="http://schemas.microsoft.com/office/drawing/2014/main" id="{003739BD-FA98-A3A9-9056-C6B0818B5164}"/>
                </a:ext>
              </a:extLst>
            </p:cNvPr>
            <p:cNvSpPr txBox="1"/>
            <p:nvPr/>
          </p:nvSpPr>
          <p:spPr>
            <a:xfrm>
              <a:off x="29034826" y="12665726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MARCUS</a:t>
              </a:r>
            </a:p>
          </p:txBody>
        </p:sp>
        <p:sp>
          <p:nvSpPr>
            <p:cNvPr id="1024" name="Tekstfelt 1023">
              <a:extLst>
                <a:ext uri="{FF2B5EF4-FFF2-40B4-BE49-F238E27FC236}">
                  <a16:creationId xmlns:a16="http://schemas.microsoft.com/office/drawing/2014/main" id="{B2857EC4-63D8-7978-5BC0-543B7E299BCC}"/>
                </a:ext>
              </a:extLst>
            </p:cNvPr>
            <p:cNvSpPr txBox="1"/>
            <p:nvPr/>
          </p:nvSpPr>
          <p:spPr>
            <a:xfrm>
              <a:off x="29390138" y="13463002"/>
              <a:ext cx="33718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800" b="1" dirty="0"/>
                <a:t>TITEL</a:t>
              </a:r>
            </a:p>
          </p:txBody>
        </p:sp>
      </p:grpSp>
      <p:grpSp>
        <p:nvGrpSpPr>
          <p:cNvPr id="1087" name="Gruppe 1086">
            <a:extLst>
              <a:ext uri="{FF2B5EF4-FFF2-40B4-BE49-F238E27FC236}">
                <a16:creationId xmlns:a16="http://schemas.microsoft.com/office/drawing/2014/main" id="{BA8D9DD6-B134-4513-2536-84551345EEB9}"/>
              </a:ext>
            </a:extLst>
          </p:cNvPr>
          <p:cNvGrpSpPr/>
          <p:nvPr/>
        </p:nvGrpSpPr>
        <p:grpSpPr>
          <a:xfrm>
            <a:off x="11075374" y="8998524"/>
            <a:ext cx="3988636" cy="1379761"/>
            <a:chOff x="25314967" y="12628400"/>
            <a:chExt cx="3988636" cy="1379761"/>
          </a:xfrm>
        </p:grpSpPr>
        <p:sp>
          <p:nvSpPr>
            <p:cNvPr id="1083" name="Afrundet rektangel 1082">
              <a:extLst>
                <a:ext uri="{FF2B5EF4-FFF2-40B4-BE49-F238E27FC236}">
                  <a16:creationId xmlns:a16="http://schemas.microsoft.com/office/drawing/2014/main" id="{66AE8229-9871-0710-337E-383A6A5D69F4}"/>
                </a:ext>
              </a:extLst>
            </p:cNvPr>
            <p:cNvSpPr/>
            <p:nvPr/>
          </p:nvSpPr>
          <p:spPr>
            <a:xfrm>
              <a:off x="26116929" y="12628400"/>
              <a:ext cx="2358475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1084" name="Tekstfelt 1083">
              <a:extLst>
                <a:ext uri="{FF2B5EF4-FFF2-40B4-BE49-F238E27FC236}">
                  <a16:creationId xmlns:a16="http://schemas.microsoft.com/office/drawing/2014/main" id="{970BCDD5-3029-439F-49C4-3EE3E3FB2507}"/>
                </a:ext>
              </a:extLst>
            </p:cNvPr>
            <p:cNvSpPr txBox="1"/>
            <p:nvPr/>
          </p:nvSpPr>
          <p:spPr>
            <a:xfrm>
              <a:off x="25314967" y="12690040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MATHIAS</a:t>
              </a:r>
            </a:p>
          </p:txBody>
        </p:sp>
        <p:sp>
          <p:nvSpPr>
            <p:cNvPr id="1085" name="Tekstfelt 1084">
              <a:extLst>
                <a:ext uri="{FF2B5EF4-FFF2-40B4-BE49-F238E27FC236}">
                  <a16:creationId xmlns:a16="http://schemas.microsoft.com/office/drawing/2014/main" id="{27425D18-9A12-2D83-01E8-6E156FAA6B76}"/>
                </a:ext>
              </a:extLst>
            </p:cNvPr>
            <p:cNvSpPr txBox="1"/>
            <p:nvPr/>
          </p:nvSpPr>
          <p:spPr>
            <a:xfrm>
              <a:off x="25341203" y="12660407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MATHIAS</a:t>
              </a:r>
            </a:p>
          </p:txBody>
        </p:sp>
        <p:sp>
          <p:nvSpPr>
            <p:cNvPr id="1086" name="Tekstfelt 1085">
              <a:extLst>
                <a:ext uri="{FF2B5EF4-FFF2-40B4-BE49-F238E27FC236}">
                  <a16:creationId xmlns:a16="http://schemas.microsoft.com/office/drawing/2014/main" id="{939AC60B-16B9-5CB3-3304-A621404DCB59}"/>
                </a:ext>
              </a:extLst>
            </p:cNvPr>
            <p:cNvSpPr txBox="1"/>
            <p:nvPr/>
          </p:nvSpPr>
          <p:spPr>
            <a:xfrm>
              <a:off x="25586782" y="13546496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TITEL</a:t>
              </a:r>
              <a:endParaRPr lang="da-DK" sz="2800" b="1" dirty="0"/>
            </a:p>
          </p:txBody>
        </p:sp>
      </p:grpSp>
      <p:cxnSp>
        <p:nvCxnSpPr>
          <p:cNvPr id="1036" name="Lige forbindelse 1035">
            <a:extLst>
              <a:ext uri="{FF2B5EF4-FFF2-40B4-BE49-F238E27FC236}">
                <a16:creationId xmlns:a16="http://schemas.microsoft.com/office/drawing/2014/main" id="{B03C4229-BB33-4C88-C8F3-80F1BA9A133E}"/>
              </a:ext>
            </a:extLst>
          </p:cNvPr>
          <p:cNvCxnSpPr>
            <a:cxnSpLocks/>
          </p:cNvCxnSpPr>
          <p:nvPr/>
        </p:nvCxnSpPr>
        <p:spPr>
          <a:xfrm flipV="1">
            <a:off x="20866489" y="3545823"/>
            <a:ext cx="0" cy="14754388"/>
          </a:xfrm>
          <a:prstGeom prst="line">
            <a:avLst/>
          </a:prstGeom>
          <a:ln w="3492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716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-tema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02C1222FA60DF45936F5076D511D246" ma:contentTypeVersion="5" ma:contentTypeDescription="Opret et nyt dokument." ma:contentTypeScope="" ma:versionID="fc17c9f8ec66938c19be263e255b0b8a">
  <xsd:schema xmlns:xsd="http://www.w3.org/2001/XMLSchema" xmlns:xs="http://www.w3.org/2001/XMLSchema" xmlns:p="http://schemas.microsoft.com/office/2006/metadata/properties" xmlns:ns3="23359567-3e70-49e6-8af7-20af2579ac88" targetNamespace="http://schemas.microsoft.com/office/2006/metadata/properties" ma:root="true" ma:fieldsID="2c161e2eb3648c624990023931e2f182" ns3:_="">
    <xsd:import namespace="23359567-3e70-49e6-8af7-20af2579ac88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359567-3e70-49e6-8af7-20af2579ac8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2C303EF-0BA0-4A7F-BF56-7AD175EFD66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C9B96FF-6D42-42D0-ACF8-0A4B0B8E8D45}">
  <ds:schemaRefs>
    <ds:schemaRef ds:uri="http://www.w3.org/XML/1998/namespace"/>
    <ds:schemaRef ds:uri="23359567-3e70-49e6-8af7-20af2579ac88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A0286E5D-857A-470E-93F0-5B0C6CC368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359567-3e70-49e6-8af7-20af2579ac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39620</TotalTime>
  <Words>50</Words>
  <Application>Microsoft Macintosh PowerPoint</Application>
  <PresentationFormat>Brugerdefineret</PresentationFormat>
  <Paragraphs>49</Paragraphs>
  <Slides>1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</vt:i4>
      </vt:variant>
    </vt:vector>
  </HeadingPairs>
  <TitlesOfParts>
    <vt:vector size="6" baseType="lpstr">
      <vt:lpstr>Aharoni</vt:lpstr>
      <vt:lpstr>Aptos</vt:lpstr>
      <vt:lpstr>Aptos Display</vt:lpstr>
      <vt:lpstr>Arial</vt:lpstr>
      <vt:lpstr>Office-tema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Simon Holm</dc:creator>
  <cp:lastModifiedBy>Simon Holm</cp:lastModifiedBy>
  <cp:revision>15</cp:revision>
  <dcterms:created xsi:type="dcterms:W3CDTF">2024-12-05T16:11:57Z</dcterms:created>
  <dcterms:modified xsi:type="dcterms:W3CDTF">2025-10-21T09:05:36Z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0x010100802C1222FA60DF45936F5076D511D246</vt:lpwstr>
  </property>
</Properties>
</file>